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A4E9-4F6B-48BA-994A-A520D012D459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679B-9A62-4EE2-A49D-83EEC2601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17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A4E9-4F6B-48BA-994A-A520D012D459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679B-9A62-4EE2-A49D-83EEC2601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17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A4E9-4F6B-48BA-994A-A520D012D459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679B-9A62-4EE2-A49D-83EEC2601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5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A4E9-4F6B-48BA-994A-A520D012D459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679B-9A62-4EE2-A49D-83EEC2601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8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A4E9-4F6B-48BA-994A-A520D012D459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679B-9A62-4EE2-A49D-83EEC2601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20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A4E9-4F6B-48BA-994A-A520D012D459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679B-9A62-4EE2-A49D-83EEC2601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9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A4E9-4F6B-48BA-994A-A520D012D459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679B-9A62-4EE2-A49D-83EEC2601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78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A4E9-4F6B-48BA-994A-A520D012D459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679B-9A62-4EE2-A49D-83EEC2601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41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A4E9-4F6B-48BA-994A-A520D012D459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679B-9A62-4EE2-A49D-83EEC2601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5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A4E9-4F6B-48BA-994A-A520D012D459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679B-9A62-4EE2-A49D-83EEC2601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92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A4E9-4F6B-48BA-994A-A520D012D459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679B-9A62-4EE2-A49D-83EEC2601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51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AA4E9-4F6B-48BA-994A-A520D012D459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A679B-9A62-4EE2-A49D-83EEC2601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03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siy\Desktop\МОЕ\Sochelnik-eto-5-1140x7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171399"/>
            <a:ext cx="7772400" cy="2016224"/>
          </a:xfrm>
        </p:spPr>
        <p:txBody>
          <a:bodyPr/>
          <a:lstStyle/>
          <a:p>
            <a:r>
              <a:rPr lang="ru-RU" i="1" dirty="0" smtClean="0"/>
              <a:t>Крещенский сочельник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5517232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Подготовила: Воспитатель МАДОУ №8 г. Шимановска</a:t>
            </a:r>
          </a:p>
          <a:p>
            <a:r>
              <a:rPr lang="ru-RU" dirty="0"/>
              <a:t>Попова К.А</a:t>
            </a:r>
          </a:p>
        </p:txBody>
      </p:sp>
    </p:spTree>
    <p:extLst>
      <p:ext uri="{BB962C8B-B14F-4D97-AF65-F5344CB8AC3E}">
        <p14:creationId xmlns:p14="http://schemas.microsoft.com/office/powerpoint/2010/main" val="394191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lexsiy\Desktop\МОЕ\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13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lexsiy\Desktop\МОЕ\slide_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00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lexsiy\Desktop\МОЕ\slide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75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exsiy\Desktop\МОЕ\3594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5297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lexsiy\Desktop\МОЕ\214368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6" y="-6996"/>
            <a:ext cx="4391024" cy="686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lexsiy\Desktop\МОЕ\108963846_4111845_origina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90114"/>
            <a:ext cx="4752976" cy="366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42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exsiy\Desktop\МОЕ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898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lexsiy\Desktop\МОЕ\95682491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791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Крещенский сочельник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Крещенский сочельник</dc:title>
  <dc:creator>Alexsiy</dc:creator>
  <cp:lastModifiedBy>Alexsiy</cp:lastModifiedBy>
  <cp:revision>3</cp:revision>
  <dcterms:created xsi:type="dcterms:W3CDTF">2018-01-20T10:03:46Z</dcterms:created>
  <dcterms:modified xsi:type="dcterms:W3CDTF">2018-01-30T10:17:03Z</dcterms:modified>
</cp:coreProperties>
</file>